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63352" y="1142628"/>
            <a:ext cx="7805464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5"/>
              </a:spcBef>
              <a:spcAft>
                <a:spcPts val="125"/>
              </a:spcAft>
              <a:defRPr/>
            </a:pPr>
            <a:r>
              <a:rPr lang="en-GB" sz="2600" b="1" dirty="0">
                <a:latin typeface="Cambria" pitchFamily="18" charset="0"/>
                <a:ea typeface="+mj-ea"/>
                <a:cs typeface="+mj-cs"/>
              </a:rPr>
              <a:t>Delineating the Antiapoptotic Property of Apigenin as an Antitumor Agent: A Computational and </a:t>
            </a:r>
            <a:r>
              <a:rPr lang="en-GB" sz="2600" b="1" i="1" dirty="0">
                <a:latin typeface="Cambria" pitchFamily="18" charset="0"/>
                <a:ea typeface="+mj-ea"/>
                <a:cs typeface="+mj-cs"/>
              </a:rPr>
              <a:t>In Vitro </a:t>
            </a:r>
            <a:r>
              <a:rPr lang="en-GB" sz="2600" b="1" dirty="0">
                <a:latin typeface="Cambria" pitchFamily="18" charset="0"/>
                <a:ea typeface="+mj-ea"/>
                <a:cs typeface="+mj-cs"/>
              </a:rPr>
              <a:t>Study on HeLa Cells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75716" y="3861048"/>
            <a:ext cx="48841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 err="1" smtClean="0">
                <a:latin typeface="Cambria" pitchFamily="18" charset="0"/>
              </a:rPr>
              <a:t>Adeeba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Khalid Shaikh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err="1" smtClean="0">
                <a:latin typeface="Cambria" pitchFamily="18" charset="0"/>
              </a:rPr>
              <a:t>Manipal</a:t>
            </a:r>
            <a:r>
              <a:rPr lang="en-US" sz="2000" dirty="0" smtClean="0">
                <a:latin typeface="Cambria" pitchFamily="18" charset="0"/>
              </a:rPr>
              <a:t> Academy of Higher Education-Dubai, United Arab Emirates</a:t>
            </a: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752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81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966CC26-C35F-5DDB-8CCF-FFDA86D9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Farzeen Ammara</cp:lastModifiedBy>
  <cp:revision>26</cp:revision>
  <dcterms:created xsi:type="dcterms:W3CDTF">2006-08-16T00:00:00Z</dcterms:created>
  <dcterms:modified xsi:type="dcterms:W3CDTF">2024-08-11T07:41:46Z</dcterms:modified>
</cp:coreProperties>
</file>